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6EE9"/>
    <a:srgbClr val="EB21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998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2 </a:t>
            </a:r>
            <a:r>
              <a:rPr lang="ru-RU" b="1" dirty="0"/>
              <a:t>РАУНД  </a:t>
            </a:r>
            <a:r>
              <a:rPr lang="ru-RU" b="1" dirty="0" smtClean="0"/>
              <a:t>«СЛУХ»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" name="Picture 2" descr="https://1dmc.ru/images/articles/korrektsiya-ushnykh-rakovin-prichiny-lopoukhosti-u-detej/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6696744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087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shareslide.ru/img/thumbs/6b600c4e3e82017fd4a48c49d3be9916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355"/>
          <a:stretch/>
        </p:blipFill>
        <p:spPr bwMode="auto">
          <a:xfrm>
            <a:off x="780428" y="908720"/>
            <a:ext cx="7620000" cy="300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580112" y="1354677"/>
            <a:ext cx="554360" cy="528309"/>
          </a:xfrm>
          <a:prstGeom prst="rect">
            <a:avLst/>
          </a:prstGeom>
          <a:solidFill>
            <a:srgbClr val="F26EE9"/>
          </a:solidFill>
          <a:ln>
            <a:solidFill>
              <a:srgbClr val="F26E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8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720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shareslide.ru/img/thumbs/c9e135ee113fa08007ee1c200b74b9d4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971600" y="1268760"/>
            <a:ext cx="762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30091" y="1700808"/>
            <a:ext cx="554360" cy="528309"/>
          </a:xfrm>
          <a:prstGeom prst="rect">
            <a:avLst/>
          </a:prstGeom>
          <a:solidFill>
            <a:srgbClr val="F26EE9"/>
          </a:solidFill>
          <a:ln>
            <a:solidFill>
              <a:srgbClr val="F26E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9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498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shareslide.ru/img/thumbs/609313d6dd0d2c7d3b73340e60132646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684"/>
          <a:stretch/>
        </p:blipFill>
        <p:spPr bwMode="auto">
          <a:xfrm>
            <a:off x="827584" y="1484784"/>
            <a:ext cx="7620000" cy="2761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580112" y="1986042"/>
            <a:ext cx="864096" cy="528309"/>
          </a:xfrm>
          <a:prstGeom prst="rect">
            <a:avLst/>
          </a:prstGeom>
          <a:solidFill>
            <a:srgbClr val="F26EE9"/>
          </a:solidFill>
          <a:ln>
            <a:solidFill>
              <a:srgbClr val="F26E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10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9388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shareslide.ru/img/thumbs/c7264241bdf4f5f56e7498dec1d7c690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260"/>
          <a:stretch/>
        </p:blipFill>
        <p:spPr bwMode="auto">
          <a:xfrm>
            <a:off x="927659" y="1196752"/>
            <a:ext cx="7620000" cy="307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11335" y="1666402"/>
            <a:ext cx="792088" cy="528309"/>
          </a:xfrm>
          <a:prstGeom prst="rect">
            <a:avLst/>
          </a:prstGeom>
          <a:solidFill>
            <a:srgbClr val="F26EE9"/>
          </a:solidFill>
          <a:ln>
            <a:solidFill>
              <a:srgbClr val="F26E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11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4808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shareslide.ru/img/thumbs/444dda47e16775df9d4970198e587fa7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698"/>
          <a:stretch/>
        </p:blipFill>
        <p:spPr bwMode="auto">
          <a:xfrm>
            <a:off x="752295" y="2204864"/>
            <a:ext cx="7620000" cy="2131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508104" y="2636396"/>
            <a:ext cx="792088" cy="528309"/>
          </a:xfrm>
          <a:prstGeom prst="rect">
            <a:avLst/>
          </a:prstGeom>
          <a:solidFill>
            <a:srgbClr val="F26EE9"/>
          </a:solidFill>
          <a:ln>
            <a:solidFill>
              <a:srgbClr val="F26E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12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473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равила игрыНа экране вы увидите рекламный слоган (девиз), ваша задача назвать бренд (фирму производителя).За правильный ответ участник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04" b="48000"/>
          <a:stretch/>
        </p:blipFill>
        <p:spPr bwMode="auto">
          <a:xfrm>
            <a:off x="827584" y="1268760"/>
            <a:ext cx="7444433" cy="2971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003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shareslide.ru/img/thumbs/b42a70dbdd82664b8637eaa95ae44d76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030" b="50000"/>
          <a:stretch/>
        </p:blipFill>
        <p:spPr bwMode="auto">
          <a:xfrm>
            <a:off x="971600" y="1556792"/>
            <a:ext cx="777471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1456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shareslide.ru/img/thumbs/af29512519da0a91dade79b540f2b6a4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480009" y="1772816"/>
            <a:ext cx="762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768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shareslide.ru/img/thumbs/a5be96d7c3e10b1d7da06ffe0f9d4fc1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259"/>
          <a:stretch/>
        </p:blipFill>
        <p:spPr bwMode="auto">
          <a:xfrm>
            <a:off x="683568" y="1484784"/>
            <a:ext cx="7620000" cy="2614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234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hareslide.ru/img/thumbs/078be3243cf87f9dca9ec9f8f1481716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611560" y="1484784"/>
            <a:ext cx="762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99534" y="1918289"/>
            <a:ext cx="554360" cy="528309"/>
          </a:xfrm>
          <a:prstGeom prst="rect">
            <a:avLst/>
          </a:prstGeom>
          <a:solidFill>
            <a:srgbClr val="F26EE9"/>
          </a:solidFill>
          <a:ln>
            <a:solidFill>
              <a:srgbClr val="F26E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104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shareslide.ru/img/thumbs/7b99683ad38962979a21efb51435a7d0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683"/>
          <a:stretch/>
        </p:blipFill>
        <p:spPr bwMode="auto">
          <a:xfrm>
            <a:off x="774132" y="1654127"/>
            <a:ext cx="7620000" cy="2304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652120" y="2108087"/>
            <a:ext cx="554360" cy="528309"/>
          </a:xfrm>
          <a:prstGeom prst="rect">
            <a:avLst/>
          </a:prstGeom>
          <a:solidFill>
            <a:srgbClr val="F26EE9"/>
          </a:solidFill>
          <a:ln>
            <a:solidFill>
              <a:srgbClr val="F26E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5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17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shareslide.ru/img/thumbs/6cb5faa654ca463656ba0517bd7f9890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355"/>
          <a:stretch/>
        </p:blipFill>
        <p:spPr bwMode="auto">
          <a:xfrm>
            <a:off x="968319" y="1494087"/>
            <a:ext cx="7620000" cy="2322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30025" y="1916832"/>
            <a:ext cx="554360" cy="528309"/>
          </a:xfrm>
          <a:prstGeom prst="rect">
            <a:avLst/>
          </a:prstGeom>
          <a:solidFill>
            <a:srgbClr val="F26EE9"/>
          </a:solidFill>
          <a:ln>
            <a:solidFill>
              <a:srgbClr val="F26E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6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765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shareslide.ru/img/thumbs/eeac6a4a3fa26a7f65f003d5ea7094c0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611560" y="1628800"/>
            <a:ext cx="762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87000" y="2060848"/>
            <a:ext cx="554360" cy="528309"/>
          </a:xfrm>
          <a:prstGeom prst="rect">
            <a:avLst/>
          </a:prstGeom>
          <a:solidFill>
            <a:srgbClr val="F26EE9"/>
          </a:solidFill>
          <a:ln>
            <a:solidFill>
              <a:srgbClr val="F26EE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7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5903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14</Words>
  <Application>Microsoft Office PowerPoint</Application>
  <PresentationFormat>Экран (4:3)</PresentationFormat>
  <Paragraphs>10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2 РАУНД  «СЛУХ»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 РАУНД  «ЗРЕНИЕ» </dc:title>
  <dc:creator>Федорова Олеся Петровна</dc:creator>
  <cp:lastModifiedBy>Федорова Олеся Петровна</cp:lastModifiedBy>
  <cp:revision>6</cp:revision>
  <dcterms:created xsi:type="dcterms:W3CDTF">2023-03-09T06:56:47Z</dcterms:created>
  <dcterms:modified xsi:type="dcterms:W3CDTF">2023-03-09T09:06:02Z</dcterms:modified>
</cp:coreProperties>
</file>