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6EE9"/>
    <a:srgbClr val="EB21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998" y="-7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105273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6 РАУНД  «ЗРЕНИЕ»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026" name="Picture 2" descr="https://user.vse42.ru/files/ui-5cf0870c1bd539.21205861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276872"/>
            <a:ext cx="5606239" cy="3736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70874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avatars.mds.yandex.net/get-altay/4546519/2a00000182a107911a21caf6bd9e629a7829/XXL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474"/>
          <a:stretch/>
        </p:blipFill>
        <p:spPr bwMode="auto">
          <a:xfrm>
            <a:off x="251520" y="147664"/>
            <a:ext cx="8744315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79127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brobank.ru/wp-content/uploads/2020/09/sber-new-brand-2409202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/>
        </p:blipFill>
        <p:spPr bwMode="auto">
          <a:xfrm>
            <a:off x="1331640" y="620688"/>
            <a:ext cx="5572125" cy="5372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67872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autodd.b-cdn.net/img/logos/sm/audi-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484784"/>
            <a:ext cx="5005984" cy="3452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56854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i.pinimg.com/originals/4d/3a/8e/4d3a8e18a36f2adbeab70a592812255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908720"/>
            <a:ext cx="5177550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38963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pochin.ru/wa-data/public/shop/categories/278/27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4408"/>
            <a:ext cx="6726560" cy="6726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26612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images.satu.kz/125072346_w640_h640_styokla-far-dlya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39" t="22917" r="27059"/>
          <a:stretch/>
        </p:blipFill>
        <p:spPr bwMode="auto">
          <a:xfrm>
            <a:off x="1935088" y="980728"/>
            <a:ext cx="5219700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09617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www.sostav.ru/images/news/2021/12/15/fdhg4sj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13186" b="25223"/>
          <a:stretch/>
        </p:blipFill>
        <p:spPr bwMode="auto">
          <a:xfrm>
            <a:off x="971599" y="764704"/>
            <a:ext cx="7112361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05918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a.allegroimg.com/original/118156/fc4cf3bf42fdad24856314bb3e4b/Plecak-sportowy-Puma-075487-43-Plec-Produkt-unisek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76" r="22630" b="33527"/>
          <a:stretch/>
        </p:blipFill>
        <p:spPr bwMode="auto">
          <a:xfrm>
            <a:off x="1115616" y="908720"/>
            <a:ext cx="6243086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45880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sun9-77.userapi.com/impg/c855324/v855324767/19247e/X_xC9jr30-k.jpg?size=1527x2160&amp;quality=96&amp;sign=04d78e8ba6d02eba7ce63b84fbeb9bb4&amp;c_uniq_tag=SVxhN0QaiMkBoAgCFVEPQ6McyztMiopg3rj-uWZL-_Q&amp;type=album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437"/>
          <a:stretch/>
        </p:blipFill>
        <p:spPr bwMode="auto">
          <a:xfrm>
            <a:off x="1691680" y="9195"/>
            <a:ext cx="5565962" cy="5949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27600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https://e7.pngegg.com/pngimages/970/964/png-clipart-lada-niva-lada-priora-car-tolyatti-car-logo-ca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476672"/>
            <a:ext cx="6804756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916416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5</Words>
  <Application>Microsoft Office PowerPoint</Application>
  <PresentationFormat>Экран (4:3)</PresentationFormat>
  <Paragraphs>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6 РАУНД  «ЗРЕНИЕ»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 РАУНД  «ЗРЕНИЕ» </dc:title>
  <dc:creator>Федорова Олеся Петровна</dc:creator>
  <cp:lastModifiedBy>Федорова Олеся Петровна</cp:lastModifiedBy>
  <cp:revision>6</cp:revision>
  <dcterms:created xsi:type="dcterms:W3CDTF">2023-03-09T06:56:47Z</dcterms:created>
  <dcterms:modified xsi:type="dcterms:W3CDTF">2023-04-07T05:49:49Z</dcterms:modified>
</cp:coreProperties>
</file>